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0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8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09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9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2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1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2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55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3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2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8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277FF-14E6-4A3A-9EB4-F69E0ECE7D25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64B28-FEAB-49AE-AF72-7981F3D6C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0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DE47-356F-41A8-89AF-D598D0141C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S2193 Sensitivity Estimation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B2C308-58D5-4C86-850B-5AAA9DE1F1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20240514</a:t>
            </a:r>
          </a:p>
        </p:txBody>
      </p:sp>
    </p:spTree>
    <p:extLst>
      <p:ext uri="{BB962C8B-B14F-4D97-AF65-F5344CB8AC3E}">
        <p14:creationId xmlns:p14="http://schemas.microsoft.com/office/powerpoint/2010/main" val="102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2ADA77F-4BE4-40FA-81EA-88D195AAFF3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98571"/>
                  </p:ext>
                </p:extLst>
              </p:nvPr>
            </p:nvGraphicFramePr>
            <p:xfrm>
              <a:off x="220784" y="281354"/>
              <a:ext cx="8702432" cy="57994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5608">
                      <a:extLst>
                        <a:ext uri="{9D8B030D-6E8A-4147-A177-3AD203B41FA5}">
                          <a16:colId xmlns:a16="http://schemas.microsoft.com/office/drawing/2014/main" val="1072173753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888213344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2189688729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3322060365"/>
                        </a:ext>
                      </a:extLst>
                    </a:gridCol>
                  </a:tblGrid>
                  <a:tr h="9998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Number of counts in the 7336-keV γ peak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i="1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τ</a:t>
                          </a:r>
                          <a:r>
                            <a:rPr lang="en-US" altLang="zh-CN" b="0" baseline="-25000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true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=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0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i="1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τ</a:t>
                          </a:r>
                          <a:r>
                            <a:rPr lang="en-US" altLang="zh-CN" b="0" baseline="-25000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true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=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Good shifts: </a:t>
                          </a:r>
                          <a:r>
                            <a:rPr lang="zh-CN" alt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≥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 enA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1506016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1000 counts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&lt;2.5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 (90%CI)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3.0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−1.3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+1.6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14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9495208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700 counts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&lt;3.3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 (90%CI)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3.0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−1.6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+1.9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7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231650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500 counts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&lt;4.1</m:t>
                              </m:r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 (90%CI)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3.0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−1.8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+2.2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2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736302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2ADA77F-4BE4-40FA-81EA-88D195AAFF3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98571"/>
                  </p:ext>
                </p:extLst>
              </p:nvPr>
            </p:nvGraphicFramePr>
            <p:xfrm>
              <a:off x="220784" y="281354"/>
              <a:ext cx="8702432" cy="57994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5608">
                      <a:extLst>
                        <a:ext uri="{9D8B030D-6E8A-4147-A177-3AD203B41FA5}">
                          <a16:colId xmlns:a16="http://schemas.microsoft.com/office/drawing/2014/main" val="1072173753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888213344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2189688729"/>
                        </a:ext>
                      </a:extLst>
                    </a:gridCol>
                    <a:gridCol w="2175608">
                      <a:extLst>
                        <a:ext uri="{9D8B030D-6E8A-4147-A177-3AD203B41FA5}">
                          <a16:colId xmlns:a16="http://schemas.microsoft.com/office/drawing/2014/main" val="3322060365"/>
                        </a:ext>
                      </a:extLst>
                    </a:gridCol>
                  </a:tblGrid>
                  <a:tr h="9998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Number of counts in the 7336-keV γ peak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i="1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τ</a:t>
                          </a:r>
                          <a:r>
                            <a:rPr lang="en-US" altLang="zh-CN" b="0" baseline="-25000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true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=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0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i="1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τ</a:t>
                          </a:r>
                          <a:r>
                            <a:rPr lang="en-US" altLang="zh-CN" b="0" baseline="-25000" dirty="0" err="1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true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= 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 fs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Good shifts: </a:t>
                          </a:r>
                          <a:r>
                            <a:rPr lang="zh-CN" alt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≥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 enA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1506016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1000 counts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280" t="-62738" r="-200560" b="-2007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280" t="-62738" r="-100560" b="-2007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14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9495208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700 counts</a:t>
                          </a:r>
                          <a:endParaRPr lang="en-US" sz="2400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280" t="-163359" r="-200560" b="-1015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280" t="-163359" r="-100560" b="-1015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7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2316509"/>
                      </a:ext>
                    </a:extLst>
                  </a:tr>
                  <a:tr h="1599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500 counts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280" t="-262357" r="-200560" b="-1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280" t="-262357" r="-100560" b="-1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We have got 10 good shifts, and i</a:t>
                          </a: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f we get another 2 good shifts in </a:t>
                          </a:r>
                          <a:r>
                            <a:rPr lang="en-US" altLang="zh-CN" b="0" dirty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September.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736302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38824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116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Cambria Math</vt:lpstr>
      <vt:lpstr>Office Theme</vt:lpstr>
      <vt:lpstr>S2193 Sensitivity Estimation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5</cp:revision>
  <dcterms:created xsi:type="dcterms:W3CDTF">2024-05-15T21:26:58Z</dcterms:created>
  <dcterms:modified xsi:type="dcterms:W3CDTF">2024-05-15T22:08:58Z</dcterms:modified>
</cp:coreProperties>
</file>